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ACE8A"/>
    <a:srgbClr val="FFFFFF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5" autoAdjust="0"/>
    <p:restoredTop sz="85675" autoAdjust="0"/>
  </p:normalViewPr>
  <p:slideViewPr>
    <p:cSldViewPr snapToGrid="0">
      <p:cViewPr varScale="1">
        <p:scale>
          <a:sx n="56" d="100"/>
          <a:sy n="56" d="100"/>
        </p:scale>
        <p:origin x="292" y="56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396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802179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dirty="0" smtClean="0">
                <a:latin typeface="+mn-ea"/>
              </a:rPr>
              <a:t>合理</a:t>
            </a:r>
            <a:r>
              <a:rPr lang="zh-TW" altLang="en-US" sz="2000" dirty="0">
                <a:latin typeface="+mn-ea"/>
              </a:rPr>
              <a:t>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>
                <a:latin typeface="+mn-ea"/>
              </a:rPr>
              <a:t>由</a:t>
            </a:r>
            <a:r>
              <a:rPr lang="zh-TW" altLang="en-US" sz="2000" u="sng" dirty="0">
                <a:latin typeface="+mn-ea"/>
              </a:rPr>
              <a:t>合適到不合適</a:t>
            </a:r>
            <a:endParaRPr lang="en-US" altLang="zh-TW" sz="2000" u="sng" dirty="0">
              <a:latin typeface="+mn-ea"/>
            </a:endParaRPr>
          </a:p>
          <a:p>
            <a:pPr marL="684000" lvl="1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：若出現流感病徵，而且病徵持續或惡化，可先建議向醫生求診等較合適的方法</a:t>
            </a:r>
            <a:r>
              <a:rPr lang="zh-TW" altLang="en-US" sz="2000" dirty="0" smtClean="0">
                <a:latin typeface="+mn-ea"/>
              </a:rPr>
              <a:t>，之後</a:t>
            </a:r>
            <a:r>
              <a:rPr lang="zh-TW" altLang="en-US" sz="2000" dirty="0">
                <a:latin typeface="+mn-ea"/>
              </a:rPr>
              <a:t>再建議自行從藥房購買藥物服用等較不合適的方法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由主要到次要</a:t>
            </a:r>
            <a:endParaRPr lang="en-US" altLang="zh-TW" sz="2000" dirty="0">
              <a:latin typeface="+mn-ea"/>
            </a:endParaRPr>
          </a:p>
          <a:p>
            <a:pPr marL="684000" lvl="1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：為了預防中風，可先建議養成定期運動及健康飲食的習慣等主要的方法，</a:t>
            </a:r>
            <a:r>
              <a:rPr lang="zh-TW" altLang="en-US" sz="2000" dirty="0" smtClean="0">
                <a:latin typeface="+mn-ea"/>
              </a:rPr>
              <a:t>之後再</a:t>
            </a:r>
            <a:r>
              <a:rPr lang="zh-TW" altLang="en-US" sz="2000" dirty="0">
                <a:latin typeface="+mn-ea"/>
              </a:rPr>
              <a:t>建議進食營養品或其他藥物以調理身體等較次要的方法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由基本到深入</a:t>
            </a:r>
            <a:endParaRPr lang="en-US" altLang="zh-TW" sz="2000" dirty="0">
              <a:latin typeface="+mn-ea"/>
            </a:endParaRPr>
          </a:p>
          <a:p>
            <a:pPr marL="684000" lvl="1" algn="just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：為了減少地震帶來的傷亡及破壞，可先建議加強樓宇結構，之後再建議提升</a:t>
            </a:r>
            <a:r>
              <a:rPr lang="zh-TW" altLang="en-US" sz="2000" dirty="0" smtClean="0">
                <a:latin typeface="+mn-ea"/>
              </a:rPr>
              <a:t>民眾</a:t>
            </a:r>
            <a:r>
              <a:rPr lang="zh-TW" altLang="en-US" sz="2000" dirty="0">
                <a:latin typeface="+mn-ea"/>
              </a:rPr>
              <a:t>對預防地震的意識及加強有關教育等較深入的方法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由外到</a:t>
            </a:r>
            <a:r>
              <a:rPr lang="zh-TW" altLang="en-US" sz="2000" u="sng" dirty="0" smtClean="0">
                <a:latin typeface="+mn-ea"/>
              </a:rPr>
              <a:t>內（或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endParaRPr lang="en-US" altLang="zh-TW" sz="2000" dirty="0">
              <a:latin typeface="+mn-ea"/>
            </a:endParaRPr>
          </a:p>
          <a:p>
            <a:pPr marL="684000" lvl="1" algn="just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：為了增加商場的人流，可先建議為商場外部進行翻新工程，之後再建議更新</a:t>
            </a:r>
            <a:r>
              <a:rPr lang="zh-TW" altLang="en-US" sz="2000" dirty="0" smtClean="0">
                <a:latin typeface="+mn-ea"/>
              </a:rPr>
              <a:t>商場</a:t>
            </a:r>
            <a:r>
              <a:rPr lang="zh-TW" altLang="en-US" sz="2000" dirty="0">
                <a:latin typeface="+mn-ea"/>
              </a:rPr>
              <a:t>內商店的種類及推出購物</a:t>
            </a:r>
            <a:r>
              <a:rPr lang="zh-TW" altLang="en-US" sz="2000" dirty="0" smtClean="0">
                <a:latin typeface="+mn-ea"/>
              </a:rPr>
              <a:t>優惠</a:t>
            </a:r>
            <a:endParaRPr lang="en-US" altLang="zh-TW" sz="2000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解難 </a:t>
            </a:r>
            <a:r>
              <a:rPr lang="en-US" altLang="zh-TW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64155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9882</TotalTime>
  <Words>204</Words>
  <Application>Microsoft Office PowerPoint</Application>
  <PresentationFormat>寬螢幕</PresentationFormat>
  <Paragraphs>12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449</cp:revision>
  <dcterms:created xsi:type="dcterms:W3CDTF">2022-06-23T09:13:07Z</dcterms:created>
  <dcterms:modified xsi:type="dcterms:W3CDTF">2023-09-13T09:23:59Z</dcterms:modified>
</cp:coreProperties>
</file>